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3" r:id="rId5"/>
    <p:sldId id="271" r:id="rId6"/>
    <p:sldId id="258" r:id="rId7"/>
    <p:sldId id="262" r:id="rId8"/>
    <p:sldId id="261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A69EAD5-DEE1-45DB-BAC4-15AB11772AD0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75A4010-3CB9-4D23-85E2-07F7B6A15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writesource.com/studentmodels/ws2k-racism.htm" TargetMode="External"/><Relationship Id="rId2" Type="http://schemas.openxmlformats.org/officeDocument/2006/relationships/hyperlink" Target="http://www.thewritesource.com/studentmodels/ws2k-gvnglife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Narrative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Draft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Start with an engaging hook.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Use</a:t>
                      </a:r>
                      <a:r>
                        <a:rPr lang="en-US" baseline="0" dirty="0" smtClean="0"/>
                        <a:t> your </a:t>
                      </a:r>
                      <a:r>
                        <a:rPr lang="en-US" b="0" baseline="0" dirty="0" smtClean="0"/>
                        <a:t>natural voice</a:t>
                      </a:r>
                      <a:r>
                        <a:rPr lang="en-US" b="1" baseline="0" dirty="0" smtClean="0"/>
                        <a:t>—write like you are talking to a friend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baseline="0" dirty="0" smtClean="0"/>
                        <a:t>Use first person</a:t>
                      </a:r>
                      <a:endParaRPr lang="en-US" b="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baseline="0" dirty="0" smtClean="0"/>
                        <a:t>Establish the context by including details about time and place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Body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Develop a logical event</a:t>
                      </a:r>
                      <a:r>
                        <a:rPr lang="en-US" b="0" baseline="0" dirty="0" smtClean="0"/>
                        <a:t> solution. Include </a:t>
                      </a:r>
                      <a:r>
                        <a:rPr lang="en-US" b="1" baseline="0" dirty="0" smtClean="0"/>
                        <a:t>transition words, phrases, and clauses</a:t>
                      </a:r>
                      <a:endParaRPr lang="en-US" b="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baseline="0" dirty="0" smtClean="0"/>
                        <a:t>Use </a:t>
                      </a:r>
                      <a:r>
                        <a:rPr lang="en-US" b="1" baseline="0" dirty="0" smtClean="0"/>
                        <a:t>sensory language</a:t>
                      </a:r>
                      <a:r>
                        <a:rPr lang="en-US" b="0" baseline="0" dirty="0" smtClean="0"/>
                        <a:t> to help readers experience the action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baseline="0" dirty="0" smtClean="0"/>
                        <a:t>Include your </a:t>
                      </a:r>
                      <a:r>
                        <a:rPr lang="en-US" b="1" baseline="0" dirty="0" smtClean="0"/>
                        <a:t>reflections</a:t>
                      </a:r>
                      <a:r>
                        <a:rPr lang="en-US" b="0" baseline="0" dirty="0" smtClean="0"/>
                        <a:t>, thoughts, and feelings, as the events unfold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0" baseline="0" dirty="0" smtClean="0"/>
                        <a:t>Use effective </a:t>
                      </a:r>
                      <a:r>
                        <a:rPr lang="en-US" b="1" baseline="0" dirty="0" smtClean="0"/>
                        <a:t>pacing</a:t>
                      </a:r>
                      <a:r>
                        <a:rPr lang="en-US" b="0" baseline="0" dirty="0" smtClean="0"/>
                        <a:t> to keep events moving smoothly in your narrative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Conclusion</a:t>
                      </a:r>
                    </a:p>
                    <a:p>
                      <a:r>
                        <a:rPr lang="en-US" b="0" dirty="0" smtClean="0"/>
                        <a:t>Provide a conclusion that reveals why the experience is meaningful to you</a:t>
                      </a:r>
                    </a:p>
                    <a:p>
                      <a:r>
                        <a:rPr lang="en-US" b="1" dirty="0" smtClean="0"/>
                        <a:t>Reflect</a:t>
                      </a:r>
                      <a:r>
                        <a:rPr lang="en-US" b="0" dirty="0" smtClean="0"/>
                        <a:t> on your experience and how what you learned might apply to reader’s lives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798"/>
          <a:ext cx="8229600" cy="522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/>
                <a:gridCol w="2057400"/>
              </a:tblGrid>
              <a:tr h="4752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Yes or No</a:t>
                      </a:r>
                      <a:endParaRPr lang="en-US" sz="2400" dirty="0"/>
                    </a:p>
                  </a:txBody>
                  <a:tcPr/>
                </a:tc>
              </a:tr>
              <a:tr h="8554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Does my introduction engage readers and set the scene?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75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Are the events in chronological order?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554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Are the details describing people,</a:t>
                      </a:r>
                      <a:r>
                        <a:rPr lang="en-US" sz="2400" baseline="0" dirty="0" smtClean="0"/>
                        <a:t> places, and events relevant and precise?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554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Does the pacing</a:t>
                      </a:r>
                      <a:r>
                        <a:rPr lang="en-US" sz="2400" baseline="0" dirty="0" smtClean="0"/>
                        <a:t> keep events moving smoothly?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554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Have I included my reflections about events in the narrative?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5543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Does my conclusion reveal why the experience was meaningful?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Run-on sentences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/>
                <a:gridCol w="2133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or 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Capital Letters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52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Agreement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Punctuation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Spelling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are the components of good personal narratives?</a:t>
            </a:r>
          </a:p>
          <a:p>
            <a:r>
              <a:rPr lang="en-US" sz="4400" dirty="0" smtClean="0"/>
              <a:t>How does the intended audience affect your writing?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makes a fiction story interesting?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paragraph answering the above question.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the person across from you is finished, use ping pong to share your ideas.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a pair, generate a list of 3 things that are most important to make a fiction story interesting.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your list on the board. If your item is already on the board, put a star next to it.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are the components of good personal narratives?</a:t>
            </a:r>
          </a:p>
          <a:p>
            <a:r>
              <a:rPr lang="en-US" sz="4400" dirty="0" smtClean="0"/>
              <a:t>How does the intended audience affect your writing?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purpose of your personal narrative?</a:t>
            </a:r>
          </a:p>
          <a:p>
            <a:endParaRPr lang="en-US" sz="4000" dirty="0" smtClean="0"/>
          </a:p>
          <a:p>
            <a:r>
              <a:rPr lang="en-US" sz="4000" dirty="0" smtClean="0"/>
              <a:t>Who is your audience?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Personal Narratives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both personal narratives: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sample 1</a:t>
            </a:r>
            <a:endParaRPr lang="en-US" dirty="0" smtClean="0"/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sample 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Venn Diagram comparing and contrasting the two narratives.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aspects of each story that you enjoyed, and aspects of each story that could be improved.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a partner, create a list of characteristics of </a:t>
            </a:r>
            <a:r>
              <a:rPr lang="en-US" smtClean="0"/>
              <a:t>a good personal </a:t>
            </a:r>
            <a:r>
              <a:rPr lang="en-US" dirty="0" smtClean="0"/>
              <a:t>narrative.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events that have happened in your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Narrowing your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3 topics are most interesting for your audience?</a:t>
            </a:r>
          </a:p>
          <a:p>
            <a:r>
              <a:rPr lang="en-US" dirty="0" smtClean="0"/>
              <a:t>Do you have vivid memories of the event? Do you remember sounds, smells, sights, tastes, and textures?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topic is easiest and most interesting for you to write about?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Pre-Writing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Who?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What?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When?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Where?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Why?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How?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Pre-Writing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Events in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79</TotalTime>
  <Words>453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Personal Narrative</vt:lpstr>
      <vt:lpstr>What makes a fiction story interesting?</vt:lpstr>
      <vt:lpstr>Essential Questions</vt:lpstr>
      <vt:lpstr>Purpose and audience</vt:lpstr>
      <vt:lpstr>Evaluating Personal Narratives</vt:lpstr>
      <vt:lpstr>Brainstorm</vt:lpstr>
      <vt:lpstr>Narrowing your topic</vt:lpstr>
      <vt:lpstr>Pre-Writing</vt:lpstr>
      <vt:lpstr>Pre-Writing</vt:lpstr>
      <vt:lpstr>Rough Draft</vt:lpstr>
      <vt:lpstr>Revising</vt:lpstr>
      <vt:lpstr>Grammar</vt:lpstr>
      <vt:lpstr>Editing</vt:lpstr>
      <vt:lpstr>Essential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Narrative</dc:title>
  <dc:creator>Hannah Reese</dc:creator>
  <cp:lastModifiedBy>Hannah Reese</cp:lastModifiedBy>
  <cp:revision>19</cp:revision>
  <dcterms:created xsi:type="dcterms:W3CDTF">2011-08-10T15:11:09Z</dcterms:created>
  <dcterms:modified xsi:type="dcterms:W3CDTF">2011-08-10T21:05:10Z</dcterms:modified>
</cp:coreProperties>
</file>